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media/audio1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60" r:id="rId5"/>
    <p:sldId id="261" r:id="rId6"/>
    <p:sldId id="262" r:id="rId7"/>
    <p:sldId id="296" r:id="rId8"/>
    <p:sldId id="297" r:id="rId9"/>
    <p:sldId id="295" r:id="rId10"/>
    <p:sldId id="294" r:id="rId11"/>
    <p:sldId id="293" r:id="rId12"/>
    <p:sldId id="292" r:id="rId13"/>
    <p:sldId id="291" r:id="rId14"/>
    <p:sldId id="298" r:id="rId15"/>
    <p:sldId id="266" r:id="rId16"/>
    <p:sldId id="272" r:id="rId17"/>
    <p:sldId id="267" r:id="rId18"/>
    <p:sldId id="270" r:id="rId19"/>
    <p:sldId id="273" r:id="rId20"/>
    <p:sldId id="264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9C02-BAC8-4AD3-A4AD-E9ADAF950D16}" type="datetimeFigureOut">
              <a:rPr lang="en-GB" smtClean="0"/>
              <a:pPr/>
              <a:t>24/11/17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4225-7D6F-447F-9859-4B4A92322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800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921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3572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1164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13564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70080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91404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298216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49351" y="589842"/>
            <a:ext cx="43428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Introducing Silk Curtains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7799" y="-141596"/>
            <a:ext cx="7692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Illustrating other products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sp>
        <p:nvSpPr>
          <p:cNvPr id="17" name="Right Arrow 16"/>
          <p:cNvSpPr/>
          <p:nvPr/>
        </p:nvSpPr>
        <p:spPr>
          <a:xfrm>
            <a:off x="1038142" y="3714299"/>
            <a:ext cx="216024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Other accounts I might like</a:t>
            </a:r>
            <a:endParaRPr lang="en-GB" sz="1050" dirty="0"/>
          </a:p>
        </p:txBody>
      </p:sp>
      <p:sp>
        <p:nvSpPr>
          <p:cNvPr id="20" name="Left Arrow 19"/>
          <p:cNvSpPr/>
          <p:nvPr/>
        </p:nvSpPr>
        <p:spPr>
          <a:xfrm>
            <a:off x="5848638" y="3182722"/>
            <a:ext cx="2160240" cy="46230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payments  from my account 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  <p:pic>
        <p:nvPicPr>
          <p:cNvPr id="25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72" y="3747512"/>
            <a:ext cx="404664" cy="404664"/>
          </a:xfrm>
          <a:prstGeom prst="rect">
            <a:avLst/>
          </a:prstGeom>
          <a:noFill/>
        </p:spPr>
      </p:pic>
      <p:pic>
        <p:nvPicPr>
          <p:cNvPr id="28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912" y="3208784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9436" y="-141596"/>
            <a:ext cx="814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Locating the nearest branch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sp>
        <p:nvSpPr>
          <p:cNvPr id="17" name="Right Arrow 16"/>
          <p:cNvSpPr/>
          <p:nvPr/>
        </p:nvSpPr>
        <p:spPr>
          <a:xfrm>
            <a:off x="1038142" y="3714299"/>
            <a:ext cx="216024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Other accounts I might like</a:t>
            </a:r>
            <a:endParaRPr lang="en-GB" sz="1050" dirty="0"/>
          </a:p>
        </p:txBody>
      </p:sp>
      <p:sp>
        <p:nvSpPr>
          <p:cNvPr id="20" name="Left Arrow 19"/>
          <p:cNvSpPr/>
          <p:nvPr/>
        </p:nvSpPr>
        <p:spPr>
          <a:xfrm>
            <a:off x="5848638" y="3182722"/>
            <a:ext cx="2160240" cy="46230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payments  from my account </a:t>
            </a:r>
            <a:endParaRPr lang="en-GB" sz="1050" dirty="0"/>
          </a:p>
        </p:txBody>
      </p:sp>
      <p:sp>
        <p:nvSpPr>
          <p:cNvPr id="22" name="Left Arrow 21"/>
          <p:cNvSpPr/>
          <p:nvPr/>
        </p:nvSpPr>
        <p:spPr>
          <a:xfrm>
            <a:off x="5859760" y="3732499"/>
            <a:ext cx="2160240" cy="4623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Find my nearest branch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  <p:pic>
        <p:nvPicPr>
          <p:cNvPr id="25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72" y="3747512"/>
            <a:ext cx="404664" cy="404664"/>
          </a:xfrm>
          <a:prstGeom prst="rect">
            <a:avLst/>
          </a:prstGeom>
          <a:noFill/>
        </p:spPr>
      </p:pic>
      <p:pic>
        <p:nvPicPr>
          <p:cNvPr id="28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912" y="3208784"/>
            <a:ext cx="404664" cy="404664"/>
          </a:xfrm>
          <a:prstGeom prst="rect">
            <a:avLst/>
          </a:prstGeom>
          <a:noFill/>
        </p:spPr>
      </p:pic>
      <p:pic>
        <p:nvPicPr>
          <p:cNvPr id="29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008" y="3728080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1121" y="-141596"/>
            <a:ext cx="7065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On-line loan application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sp>
        <p:nvSpPr>
          <p:cNvPr id="17" name="Right Arrow 16"/>
          <p:cNvSpPr/>
          <p:nvPr/>
        </p:nvSpPr>
        <p:spPr>
          <a:xfrm>
            <a:off x="1038142" y="3714299"/>
            <a:ext cx="216024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Other accounts I might like</a:t>
            </a:r>
            <a:endParaRPr lang="en-GB" sz="1050" dirty="0"/>
          </a:p>
        </p:txBody>
      </p:sp>
      <p:sp>
        <p:nvSpPr>
          <p:cNvPr id="19" name="Right Arrow 18"/>
          <p:cNvSpPr/>
          <p:nvPr/>
        </p:nvSpPr>
        <p:spPr>
          <a:xfrm>
            <a:off x="1038142" y="4254639"/>
            <a:ext cx="216024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 can apply for a loan</a:t>
            </a:r>
            <a:endParaRPr lang="en-GB" sz="1050" dirty="0"/>
          </a:p>
        </p:txBody>
      </p:sp>
      <p:sp>
        <p:nvSpPr>
          <p:cNvPr id="20" name="Left Arrow 19"/>
          <p:cNvSpPr/>
          <p:nvPr/>
        </p:nvSpPr>
        <p:spPr>
          <a:xfrm>
            <a:off x="5848638" y="3182722"/>
            <a:ext cx="2160240" cy="46230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payments  from my account </a:t>
            </a:r>
            <a:endParaRPr lang="en-GB" sz="1050" dirty="0"/>
          </a:p>
        </p:txBody>
      </p:sp>
      <p:sp>
        <p:nvSpPr>
          <p:cNvPr id="22" name="Left Arrow 21"/>
          <p:cNvSpPr/>
          <p:nvPr/>
        </p:nvSpPr>
        <p:spPr>
          <a:xfrm>
            <a:off x="5859760" y="3732499"/>
            <a:ext cx="2160240" cy="4623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Find my nearest branch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  <p:pic>
        <p:nvPicPr>
          <p:cNvPr id="25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72" y="3747512"/>
            <a:ext cx="404664" cy="404664"/>
          </a:xfrm>
          <a:prstGeom prst="rect">
            <a:avLst/>
          </a:prstGeom>
          <a:noFill/>
        </p:spPr>
      </p:pic>
      <p:pic>
        <p:nvPicPr>
          <p:cNvPr id="26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08" y="4305240"/>
            <a:ext cx="404664" cy="404664"/>
          </a:xfrm>
          <a:prstGeom prst="rect">
            <a:avLst/>
          </a:prstGeom>
          <a:noFill/>
        </p:spPr>
      </p:pic>
      <p:pic>
        <p:nvPicPr>
          <p:cNvPr id="28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912" y="3208784"/>
            <a:ext cx="404664" cy="404664"/>
          </a:xfrm>
          <a:prstGeom prst="rect">
            <a:avLst/>
          </a:prstGeom>
          <a:noFill/>
        </p:spPr>
      </p:pic>
      <p:pic>
        <p:nvPicPr>
          <p:cNvPr id="29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008" y="3728080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9250" y="-141596"/>
            <a:ext cx="7629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Changin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addresses on line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sp>
        <p:nvSpPr>
          <p:cNvPr id="17" name="Right Arrow 16"/>
          <p:cNvSpPr/>
          <p:nvPr/>
        </p:nvSpPr>
        <p:spPr>
          <a:xfrm>
            <a:off x="1038142" y="3714299"/>
            <a:ext cx="216024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Other accounts I might like</a:t>
            </a:r>
            <a:endParaRPr lang="en-GB" sz="1050" dirty="0"/>
          </a:p>
        </p:txBody>
      </p:sp>
      <p:sp>
        <p:nvSpPr>
          <p:cNvPr id="19" name="Right Arrow 18"/>
          <p:cNvSpPr/>
          <p:nvPr/>
        </p:nvSpPr>
        <p:spPr>
          <a:xfrm>
            <a:off x="1038142" y="4254639"/>
            <a:ext cx="216024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 can apply for a loan</a:t>
            </a:r>
            <a:endParaRPr lang="en-GB" sz="1050" dirty="0"/>
          </a:p>
        </p:txBody>
      </p:sp>
      <p:sp>
        <p:nvSpPr>
          <p:cNvPr id="20" name="Left Arrow 19"/>
          <p:cNvSpPr/>
          <p:nvPr/>
        </p:nvSpPr>
        <p:spPr>
          <a:xfrm>
            <a:off x="5848638" y="3182722"/>
            <a:ext cx="2160240" cy="46230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payments  from my account </a:t>
            </a:r>
            <a:endParaRPr lang="en-GB" sz="1050" dirty="0"/>
          </a:p>
        </p:txBody>
      </p:sp>
      <p:sp>
        <p:nvSpPr>
          <p:cNvPr id="22" name="Left Arrow 21"/>
          <p:cNvSpPr/>
          <p:nvPr/>
        </p:nvSpPr>
        <p:spPr>
          <a:xfrm>
            <a:off x="5859760" y="3732499"/>
            <a:ext cx="2160240" cy="4623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Find my nearest branch</a:t>
            </a:r>
            <a:endParaRPr lang="en-GB" sz="1050" dirty="0"/>
          </a:p>
        </p:txBody>
      </p:sp>
      <p:sp>
        <p:nvSpPr>
          <p:cNvPr id="23" name="Left Arrow 22"/>
          <p:cNvSpPr/>
          <p:nvPr/>
        </p:nvSpPr>
        <p:spPr>
          <a:xfrm>
            <a:off x="5868144" y="4237940"/>
            <a:ext cx="2160240" cy="47615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Change home and work addresses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  <p:pic>
        <p:nvPicPr>
          <p:cNvPr id="25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72" y="3747512"/>
            <a:ext cx="404664" cy="404664"/>
          </a:xfrm>
          <a:prstGeom prst="rect">
            <a:avLst/>
          </a:prstGeom>
          <a:noFill/>
        </p:spPr>
      </p:pic>
      <p:pic>
        <p:nvPicPr>
          <p:cNvPr id="26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08" y="4305240"/>
            <a:ext cx="404664" cy="404664"/>
          </a:xfrm>
          <a:prstGeom prst="rect">
            <a:avLst/>
          </a:prstGeom>
          <a:noFill/>
        </p:spPr>
      </p:pic>
      <p:pic>
        <p:nvPicPr>
          <p:cNvPr id="28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912" y="3208784"/>
            <a:ext cx="404664" cy="404664"/>
          </a:xfrm>
          <a:prstGeom prst="rect">
            <a:avLst/>
          </a:prstGeom>
          <a:noFill/>
        </p:spPr>
      </p:pic>
      <p:pic>
        <p:nvPicPr>
          <p:cNvPr id="29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008" y="3728080"/>
            <a:ext cx="404664" cy="404664"/>
          </a:xfrm>
          <a:prstGeom prst="rect">
            <a:avLst/>
          </a:prstGeom>
          <a:noFill/>
        </p:spPr>
      </p:pic>
      <p:pic>
        <p:nvPicPr>
          <p:cNvPr id="30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9344" y="4270568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0383" y="-141596"/>
            <a:ext cx="6586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Setting savings targets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sp>
        <p:nvSpPr>
          <p:cNvPr id="17" name="Right Arrow 16"/>
          <p:cNvSpPr/>
          <p:nvPr/>
        </p:nvSpPr>
        <p:spPr>
          <a:xfrm>
            <a:off x="1038142" y="3714299"/>
            <a:ext cx="216024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Other accounts I might like</a:t>
            </a:r>
            <a:endParaRPr lang="en-GB" sz="1050" dirty="0"/>
          </a:p>
        </p:txBody>
      </p:sp>
      <p:sp>
        <p:nvSpPr>
          <p:cNvPr id="19" name="Right Arrow 18"/>
          <p:cNvSpPr/>
          <p:nvPr/>
        </p:nvSpPr>
        <p:spPr>
          <a:xfrm>
            <a:off x="1038142" y="4254639"/>
            <a:ext cx="216024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 can apply for a loan</a:t>
            </a:r>
            <a:endParaRPr lang="en-GB" sz="1050" dirty="0"/>
          </a:p>
        </p:txBody>
      </p:sp>
      <p:sp>
        <p:nvSpPr>
          <p:cNvPr id="20" name="Left Arrow 19"/>
          <p:cNvSpPr/>
          <p:nvPr/>
        </p:nvSpPr>
        <p:spPr>
          <a:xfrm>
            <a:off x="5848638" y="3182722"/>
            <a:ext cx="2160240" cy="46230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payments  from my account </a:t>
            </a:r>
            <a:endParaRPr lang="en-GB" sz="1050" dirty="0"/>
          </a:p>
        </p:txBody>
      </p:sp>
      <p:sp>
        <p:nvSpPr>
          <p:cNvPr id="22" name="Left Arrow 21"/>
          <p:cNvSpPr/>
          <p:nvPr/>
        </p:nvSpPr>
        <p:spPr>
          <a:xfrm>
            <a:off x="5859760" y="3732499"/>
            <a:ext cx="2160240" cy="4623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Find my nearest branch</a:t>
            </a:r>
            <a:endParaRPr lang="en-GB" sz="1050" dirty="0"/>
          </a:p>
        </p:txBody>
      </p:sp>
      <p:sp>
        <p:nvSpPr>
          <p:cNvPr id="23" name="Left Arrow 22"/>
          <p:cNvSpPr/>
          <p:nvPr/>
        </p:nvSpPr>
        <p:spPr>
          <a:xfrm>
            <a:off x="5868144" y="4237940"/>
            <a:ext cx="2160240" cy="47615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Change home and work addresses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  <p:pic>
        <p:nvPicPr>
          <p:cNvPr id="25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72" y="3747512"/>
            <a:ext cx="404664" cy="404664"/>
          </a:xfrm>
          <a:prstGeom prst="rect">
            <a:avLst/>
          </a:prstGeom>
          <a:noFill/>
        </p:spPr>
      </p:pic>
      <p:pic>
        <p:nvPicPr>
          <p:cNvPr id="26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08" y="4305240"/>
            <a:ext cx="404664" cy="404664"/>
          </a:xfrm>
          <a:prstGeom prst="rect">
            <a:avLst/>
          </a:prstGeom>
          <a:noFill/>
        </p:spPr>
      </p:pic>
      <p:pic>
        <p:nvPicPr>
          <p:cNvPr id="28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912" y="3208784"/>
            <a:ext cx="404664" cy="404664"/>
          </a:xfrm>
          <a:prstGeom prst="rect">
            <a:avLst/>
          </a:prstGeom>
          <a:noFill/>
        </p:spPr>
      </p:pic>
      <p:pic>
        <p:nvPicPr>
          <p:cNvPr id="29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008" y="3728080"/>
            <a:ext cx="404664" cy="404664"/>
          </a:xfrm>
          <a:prstGeom prst="rect">
            <a:avLst/>
          </a:prstGeom>
          <a:noFill/>
        </p:spPr>
      </p:pic>
      <p:pic>
        <p:nvPicPr>
          <p:cNvPr id="30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9344" y="4270568"/>
            <a:ext cx="404664" cy="404664"/>
          </a:xfrm>
          <a:prstGeom prst="rect">
            <a:avLst/>
          </a:prstGeom>
          <a:noFill/>
        </p:spPr>
      </p:pic>
      <p:sp>
        <p:nvSpPr>
          <p:cNvPr id="31" name="Left-Right Arrow 30"/>
          <p:cNvSpPr/>
          <p:nvPr/>
        </p:nvSpPr>
        <p:spPr>
          <a:xfrm rot="981904">
            <a:off x="5858167" y="5143405"/>
            <a:ext cx="2286137" cy="445414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rgbClr val="FF0000"/>
                </a:solidFill>
              </a:rPr>
              <a:t>Set a savings goal</a:t>
            </a:r>
            <a:endParaRPr lang="en-GB" sz="105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Angus Nicol\AppData\Local\Microsoft\Windows\INetCache\IE\XLBNRJTW\Emoji_u1f44c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551723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1024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71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28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2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517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31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799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997200" y="77852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3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90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114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679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892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8961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796" y="1454980"/>
            <a:ext cx="248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691680" y="3227044"/>
            <a:ext cx="1066052" cy="4179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454400"/>
            <a:ext cx="248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8536" y="-141596"/>
            <a:ext cx="691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Selecting ‘My accounts’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40" y="1454980"/>
            <a:ext cx="248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87800" y="3241112"/>
            <a:ext cx="1080120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919" y="1454400"/>
            <a:ext cx="248400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793" y="1454400"/>
            <a:ext cx="248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04401" y="-141596"/>
            <a:ext cx="7678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Transfers to stored payees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1024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71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28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2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517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31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799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997200" y="77852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3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90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114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679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892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8961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864" y="1454980"/>
            <a:ext cx="248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859324" y="3241112"/>
            <a:ext cx="1080120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408" y="1454400"/>
            <a:ext cx="248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50461" y="-141596"/>
            <a:ext cx="918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 making an ‘ad-hoc’ payment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8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87800" y="3241112"/>
            <a:ext cx="1080120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8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73170" y="-141596"/>
            <a:ext cx="654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Confirming the details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8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9753" y="-141596"/>
            <a:ext cx="828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 simple as one, two, three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800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921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3572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1164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13564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70080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91404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298216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49351" y="589842"/>
            <a:ext cx="43428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Introducing Silk Curtains</a:t>
            </a:r>
          </a:p>
          <a:p>
            <a:pPr algn="ctr"/>
            <a:r>
              <a:rPr lang="en-US" sz="54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The Web App:</a:t>
            </a:r>
            <a:endParaRPr lang="en-US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1024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71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28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2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517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31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799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997200" y="77852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3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90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114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679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892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8961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865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48308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691680" y="2276872"/>
            <a:ext cx="2304256" cy="648072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8467" y="-141596"/>
            <a:ext cx="8150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Drilling down - Transactions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8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00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97178" y="-141596"/>
            <a:ext cx="629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Reviewing your loans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8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00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361932" y="4841024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6923" y="-141596"/>
            <a:ext cx="8653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loan repayment schedule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8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00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585848" y="4841024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74829" y="-141596"/>
            <a:ext cx="593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When will I be free?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1024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71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28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2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517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31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799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997200" y="77852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3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90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114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679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892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8961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796" y="1454980"/>
            <a:ext cx="248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857876" y="3746836"/>
            <a:ext cx="1080120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00" y="14472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1493" y="-141596"/>
            <a:ext cx="4064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Branch finder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1024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71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28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2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517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31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799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997200" y="77852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3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90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114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679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892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8961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797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00" y="14472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691680" y="4725144"/>
            <a:ext cx="2304256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50263" y="-141596"/>
            <a:ext cx="438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Savings goal(s)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553620" y="4192952"/>
            <a:ext cx="1080120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868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42613" y="-141596"/>
            <a:ext cx="7602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Making a loan application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8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555776" y="2276872"/>
            <a:ext cx="288032" cy="288032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52984" y="-141596"/>
            <a:ext cx="6781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Affordability calculator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800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3572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9300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41700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98216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319540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326352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235200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89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984" y="14544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868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19731" y="-141596"/>
            <a:ext cx="764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Providing proof of income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1024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71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28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2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517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31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799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997200" y="77852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3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590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114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679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892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8961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865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829740" y="4246832"/>
            <a:ext cx="1152128" cy="432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0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00" y="14472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71405" y="-141596"/>
            <a:ext cx="754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Changing personal details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800" y="7668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00" y="1414800"/>
            <a:ext cx="24921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3572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1164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13564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70080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91404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298216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49351" y="589842"/>
            <a:ext cx="43428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Introducing Silk Curtains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The Web App: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32935" y="3507973"/>
            <a:ext cx="43428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ONLY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u="sng" cap="none" spc="0" dirty="0" smtClean="0">
                <a:ln/>
                <a:solidFill>
                  <a:schemeClr val="accent3"/>
                </a:solidFill>
                <a:effectLst/>
              </a:rPr>
              <a:t>Official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app for Curtains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32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868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71996"/>
            <a:ext cx="9144000" cy="786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6596" y="-141596"/>
            <a:ext cx="8014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Providing proof of changes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32" y="14148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868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200" y="1414800"/>
            <a:ext cx="2520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71996"/>
            <a:ext cx="9144000" cy="786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6596" y="-141596"/>
            <a:ext cx="8014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Providing proof of changes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81260" y="75469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37384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43112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795512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52028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73352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080164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200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88934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412" y="1414488"/>
            <a:ext cx="24921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4546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5119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50359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6011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78143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78824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93352" y="652160"/>
            <a:ext cx="1015663" cy="5297120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Just register once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3888" y="707098"/>
            <a:ext cx="24482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Then three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known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digits  will log you in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9524" y="756000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9564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137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5377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029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3161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23842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532" y="1404000"/>
            <a:ext cx="24912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425100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6" y="1414488"/>
            <a:ext cx="24921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81224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6952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39352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5868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17192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324004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235184" y="766416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91308" y="1012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97036" y="92450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849436" y="92215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05952" y="92450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27276" y="91980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34088" y="560190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140" y="1414800"/>
            <a:ext cx="2520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hort_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9753" y="-141596"/>
            <a:ext cx="828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 simple as one, two, three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3203" y="-141596"/>
            <a:ext cx="8201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First up – the ‘Home’ screen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3203" y="-141596"/>
            <a:ext cx="8201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First up – the ‘Home’ screen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7990" y="-141596"/>
            <a:ext cx="7931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Highlighting – My accounts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424" y="764704"/>
            <a:ext cx="2520000" cy="51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4208" y="100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</a:rPr>
              <a:t>KESHO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9936" y="912780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862336" y="910432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8852" y="912780"/>
            <a:ext cx="720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0176" y="908084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46988" y="5590184"/>
            <a:ext cx="756000" cy="21602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21" y="1454980"/>
            <a:ext cx="24851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hort_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9144000" cy="786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7008" y="-141596"/>
            <a:ext cx="6913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Payments and transfers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43608" y="3168678"/>
            <a:ext cx="216024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Lets me review all my accounts</a:t>
            </a:r>
            <a:endParaRPr lang="en-GB" sz="1050" dirty="0"/>
          </a:p>
        </p:txBody>
      </p:sp>
      <p:sp>
        <p:nvSpPr>
          <p:cNvPr id="20" name="Left Arrow 19"/>
          <p:cNvSpPr/>
          <p:nvPr/>
        </p:nvSpPr>
        <p:spPr>
          <a:xfrm>
            <a:off x="5848638" y="3182722"/>
            <a:ext cx="2160240" cy="46230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payments  from my account </a:t>
            </a:r>
            <a:endParaRPr lang="en-GB" sz="1050" dirty="0"/>
          </a:p>
        </p:txBody>
      </p:sp>
      <p:pic>
        <p:nvPicPr>
          <p:cNvPr id="2051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36" y="3212976"/>
            <a:ext cx="404664" cy="404664"/>
          </a:xfrm>
          <a:prstGeom prst="rect">
            <a:avLst/>
          </a:prstGeom>
          <a:noFill/>
        </p:spPr>
      </p:pic>
      <p:pic>
        <p:nvPicPr>
          <p:cNvPr id="28" name="Picture 3" descr="C:\Users\Angus Nicol\AppData\Local\Microsoft\Windows\INetCache\IE\FW7SID7S\tumblr_static_95p88l86si88ks4w4wws04wk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912" y="3208784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359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Angus Nicol</dc:creator>
  <cp:lastModifiedBy>Paul</cp:lastModifiedBy>
  <cp:revision>70</cp:revision>
  <dcterms:created xsi:type="dcterms:W3CDTF">2017-08-17T10:59:46Z</dcterms:created>
  <dcterms:modified xsi:type="dcterms:W3CDTF">2017-11-24T16:14:13Z</dcterms:modified>
</cp:coreProperties>
</file>